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61" r:id="rId2"/>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005B"/>
    <a:srgbClr val="FF2F92"/>
    <a:srgbClr val="FFFFFF"/>
    <a:srgbClr val="945200"/>
    <a:srgbClr val="422919"/>
    <a:srgbClr val="00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6126"/>
    <p:restoredTop sz="94225"/>
  </p:normalViewPr>
  <p:slideViewPr>
    <p:cSldViewPr snapToGrid="0" snapToObjects="1">
      <p:cViewPr varScale="1">
        <p:scale>
          <a:sx n="47" d="100"/>
          <a:sy n="47" d="100"/>
        </p:scale>
        <p:origin x="160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226EF1-DBA1-CA4C-A59E-FEACD3DD94DE}" type="datetimeFigureOut">
              <a:rPr lang="pl-PL" smtClean="0"/>
              <a:t>08.05.2023</a:t>
            </a:fld>
            <a:endParaRPr lang="pl-PL"/>
          </a:p>
        </p:txBody>
      </p:sp>
      <p:sp>
        <p:nvSpPr>
          <p:cNvPr id="4" name="Symbol zastępczy obrazu slajdu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E79848-1829-F24A-98E2-52BC682BB680}" type="slidenum">
              <a:rPr lang="pl-PL" smtClean="0"/>
              <a:t>‹#›</a:t>
            </a:fld>
            <a:endParaRPr lang="pl-PL"/>
          </a:p>
        </p:txBody>
      </p:sp>
    </p:spTree>
    <p:extLst>
      <p:ext uri="{BB962C8B-B14F-4D97-AF65-F5344CB8AC3E}">
        <p14:creationId xmlns:p14="http://schemas.microsoft.com/office/powerpoint/2010/main" val="3898148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1BE79848-1829-F24A-98E2-52BC682BB680}" type="slidenum">
              <a:rPr lang="pl-PL" smtClean="0"/>
              <a:t>1</a:t>
            </a:fld>
            <a:endParaRPr lang="pl-PL"/>
          </a:p>
        </p:txBody>
      </p:sp>
    </p:spTree>
    <p:extLst>
      <p:ext uri="{BB962C8B-B14F-4D97-AF65-F5344CB8AC3E}">
        <p14:creationId xmlns:p14="http://schemas.microsoft.com/office/powerpoint/2010/main" val="50591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pl-PL"/>
              <a:t>Kliknij, aby edytować styl</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229BA537-9132-3946-B469-BD7EE524016F}" type="datetimeFigureOut">
              <a:rPr lang="pl-PL" smtClean="0"/>
              <a:t>08.05.2023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2B3A18A-BE55-C645-A84C-9CC31227031C}" type="slidenum">
              <a:rPr lang="pl-PL" smtClean="0"/>
              <a:t>‹#›</a:t>
            </a:fld>
            <a:endParaRPr lang="pl-PL"/>
          </a:p>
        </p:txBody>
      </p:sp>
    </p:spTree>
    <p:extLst>
      <p:ext uri="{BB962C8B-B14F-4D97-AF65-F5344CB8AC3E}">
        <p14:creationId xmlns:p14="http://schemas.microsoft.com/office/powerpoint/2010/main" val="1184970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29BA537-9132-3946-B469-BD7EE524016F}" type="datetimeFigureOut">
              <a:rPr lang="pl-PL" smtClean="0"/>
              <a:t>08.05.2023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2B3A18A-BE55-C645-A84C-9CC31227031C}" type="slidenum">
              <a:rPr lang="pl-PL" smtClean="0"/>
              <a:t>‹#›</a:t>
            </a:fld>
            <a:endParaRPr lang="pl-PL"/>
          </a:p>
        </p:txBody>
      </p:sp>
    </p:spTree>
    <p:extLst>
      <p:ext uri="{BB962C8B-B14F-4D97-AF65-F5344CB8AC3E}">
        <p14:creationId xmlns:p14="http://schemas.microsoft.com/office/powerpoint/2010/main" val="58121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29BA537-9132-3946-B469-BD7EE524016F}" type="datetimeFigureOut">
              <a:rPr lang="pl-PL" smtClean="0"/>
              <a:t>08.05.2023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2B3A18A-BE55-C645-A84C-9CC31227031C}" type="slidenum">
              <a:rPr lang="pl-PL" smtClean="0"/>
              <a:t>‹#›</a:t>
            </a:fld>
            <a:endParaRPr lang="pl-PL"/>
          </a:p>
        </p:txBody>
      </p:sp>
    </p:spTree>
    <p:extLst>
      <p:ext uri="{BB962C8B-B14F-4D97-AF65-F5344CB8AC3E}">
        <p14:creationId xmlns:p14="http://schemas.microsoft.com/office/powerpoint/2010/main" val="1022653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29BA537-9132-3946-B469-BD7EE524016F}" type="datetimeFigureOut">
              <a:rPr lang="pl-PL" smtClean="0"/>
              <a:t>08.05.2023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2B3A18A-BE55-C645-A84C-9CC31227031C}" type="slidenum">
              <a:rPr lang="pl-PL" smtClean="0"/>
              <a:t>‹#›</a:t>
            </a:fld>
            <a:endParaRPr lang="pl-PL"/>
          </a:p>
        </p:txBody>
      </p:sp>
    </p:spTree>
    <p:extLst>
      <p:ext uri="{BB962C8B-B14F-4D97-AF65-F5344CB8AC3E}">
        <p14:creationId xmlns:p14="http://schemas.microsoft.com/office/powerpoint/2010/main" val="2900910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pl-PL"/>
              <a:t>Kliknij, aby edytować styl</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229BA537-9132-3946-B469-BD7EE524016F}" type="datetimeFigureOut">
              <a:rPr lang="pl-PL" smtClean="0"/>
              <a:t>08.05.2023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2B3A18A-BE55-C645-A84C-9CC31227031C}" type="slidenum">
              <a:rPr lang="pl-PL" smtClean="0"/>
              <a:t>‹#›</a:t>
            </a:fld>
            <a:endParaRPr lang="pl-PL"/>
          </a:p>
        </p:txBody>
      </p:sp>
    </p:spTree>
    <p:extLst>
      <p:ext uri="{BB962C8B-B14F-4D97-AF65-F5344CB8AC3E}">
        <p14:creationId xmlns:p14="http://schemas.microsoft.com/office/powerpoint/2010/main" val="2034521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229BA537-9132-3946-B469-BD7EE524016F}" type="datetimeFigureOut">
              <a:rPr lang="pl-PL" smtClean="0"/>
              <a:t>08.05.2023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2B3A18A-BE55-C645-A84C-9CC31227031C}" type="slidenum">
              <a:rPr lang="pl-PL" smtClean="0"/>
              <a:t>‹#›</a:t>
            </a:fld>
            <a:endParaRPr lang="pl-PL"/>
          </a:p>
        </p:txBody>
      </p:sp>
    </p:spTree>
    <p:extLst>
      <p:ext uri="{BB962C8B-B14F-4D97-AF65-F5344CB8AC3E}">
        <p14:creationId xmlns:p14="http://schemas.microsoft.com/office/powerpoint/2010/main" val="3594944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pl-PL"/>
              <a:t>Kliknij, aby edytować styl</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pl-PL"/>
              <a:t>Kliknij, aby edytować style wzorca tekstu</a:t>
            </a:r>
          </a:p>
        </p:txBody>
      </p:sp>
      <p:sp>
        <p:nvSpPr>
          <p:cNvPr id="4" name="Content Placeholder 3"/>
          <p:cNvSpPr>
            <a:spLocks noGrp="1"/>
          </p:cNvSpPr>
          <p:nvPr>
            <p:ph sz="half" idx="2"/>
          </p:nvPr>
        </p:nvSpPr>
        <p:spPr>
          <a:xfrm>
            <a:off x="520713" y="3905482"/>
            <a:ext cx="3198096" cy="574437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pl-PL"/>
              <a:t>Kliknij, aby edytować style wzorca tekstu</a:t>
            </a:r>
          </a:p>
        </p:txBody>
      </p:sp>
      <p:sp>
        <p:nvSpPr>
          <p:cNvPr id="6" name="Content Placeholder 5"/>
          <p:cNvSpPr>
            <a:spLocks noGrp="1"/>
          </p:cNvSpPr>
          <p:nvPr>
            <p:ph sz="quarter" idx="4"/>
          </p:nvPr>
        </p:nvSpPr>
        <p:spPr>
          <a:xfrm>
            <a:off x="3827086" y="3905482"/>
            <a:ext cx="3213847" cy="574437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229BA537-9132-3946-B469-BD7EE524016F}" type="datetimeFigureOut">
              <a:rPr lang="pl-PL" smtClean="0"/>
              <a:t>08.05.2023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2B3A18A-BE55-C645-A84C-9CC31227031C}" type="slidenum">
              <a:rPr lang="pl-PL" smtClean="0"/>
              <a:t>‹#›</a:t>
            </a:fld>
            <a:endParaRPr lang="pl-PL"/>
          </a:p>
        </p:txBody>
      </p:sp>
    </p:spTree>
    <p:extLst>
      <p:ext uri="{BB962C8B-B14F-4D97-AF65-F5344CB8AC3E}">
        <p14:creationId xmlns:p14="http://schemas.microsoft.com/office/powerpoint/2010/main" val="1990676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229BA537-9132-3946-B469-BD7EE524016F}" type="datetimeFigureOut">
              <a:rPr lang="pl-PL" smtClean="0"/>
              <a:t>08.05.2023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2B3A18A-BE55-C645-A84C-9CC31227031C}" type="slidenum">
              <a:rPr lang="pl-PL" smtClean="0"/>
              <a:t>‹#›</a:t>
            </a:fld>
            <a:endParaRPr lang="pl-PL"/>
          </a:p>
        </p:txBody>
      </p:sp>
    </p:spTree>
    <p:extLst>
      <p:ext uri="{BB962C8B-B14F-4D97-AF65-F5344CB8AC3E}">
        <p14:creationId xmlns:p14="http://schemas.microsoft.com/office/powerpoint/2010/main" val="634618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9BA537-9132-3946-B469-BD7EE524016F}" type="datetimeFigureOut">
              <a:rPr lang="pl-PL" smtClean="0"/>
              <a:t>08.05.2023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2B3A18A-BE55-C645-A84C-9CC31227031C}" type="slidenum">
              <a:rPr lang="pl-PL" smtClean="0"/>
              <a:t>‹#›</a:t>
            </a:fld>
            <a:endParaRPr lang="pl-PL"/>
          </a:p>
        </p:txBody>
      </p:sp>
    </p:spTree>
    <p:extLst>
      <p:ext uri="{BB962C8B-B14F-4D97-AF65-F5344CB8AC3E}">
        <p14:creationId xmlns:p14="http://schemas.microsoft.com/office/powerpoint/2010/main" val="1923180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pl-PL"/>
              <a:t>Kliknij, aby edytować styl</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229BA537-9132-3946-B469-BD7EE524016F}" type="datetimeFigureOut">
              <a:rPr lang="pl-PL" smtClean="0"/>
              <a:t>08.05.2023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2B3A18A-BE55-C645-A84C-9CC31227031C}" type="slidenum">
              <a:rPr lang="pl-PL" smtClean="0"/>
              <a:t>‹#›</a:t>
            </a:fld>
            <a:endParaRPr lang="pl-PL"/>
          </a:p>
        </p:txBody>
      </p:sp>
    </p:spTree>
    <p:extLst>
      <p:ext uri="{BB962C8B-B14F-4D97-AF65-F5344CB8AC3E}">
        <p14:creationId xmlns:p14="http://schemas.microsoft.com/office/powerpoint/2010/main" val="223351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pl-PL"/>
              <a:t>Kliknij, aby edytować styl</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pl-PL"/>
              <a:t>Kliknij ikonę, aby dodać obraz</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229BA537-9132-3946-B469-BD7EE524016F}" type="datetimeFigureOut">
              <a:rPr lang="pl-PL" smtClean="0"/>
              <a:t>08.05.2023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2B3A18A-BE55-C645-A84C-9CC31227031C}" type="slidenum">
              <a:rPr lang="pl-PL" smtClean="0"/>
              <a:t>‹#›</a:t>
            </a:fld>
            <a:endParaRPr lang="pl-PL"/>
          </a:p>
        </p:txBody>
      </p:sp>
    </p:spTree>
    <p:extLst>
      <p:ext uri="{BB962C8B-B14F-4D97-AF65-F5344CB8AC3E}">
        <p14:creationId xmlns:p14="http://schemas.microsoft.com/office/powerpoint/2010/main" val="865241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29BA537-9132-3946-B469-BD7EE524016F}" type="datetimeFigureOut">
              <a:rPr lang="pl-PL" smtClean="0"/>
              <a:t>08.05.2023</a:t>
            </a:fld>
            <a:endParaRPr lang="pl-PL"/>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E2B3A18A-BE55-C645-A84C-9CC31227031C}" type="slidenum">
              <a:rPr lang="pl-PL" smtClean="0"/>
              <a:t>‹#›</a:t>
            </a:fld>
            <a:endParaRPr lang="pl-PL"/>
          </a:p>
        </p:txBody>
      </p:sp>
    </p:spTree>
    <p:extLst>
      <p:ext uri="{BB962C8B-B14F-4D97-AF65-F5344CB8AC3E}">
        <p14:creationId xmlns:p14="http://schemas.microsoft.com/office/powerpoint/2010/main" val="26904570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a:extLst>
              <a:ext uri="{FF2B5EF4-FFF2-40B4-BE49-F238E27FC236}">
                <a16:creationId xmlns:a16="http://schemas.microsoft.com/office/drawing/2014/main" id="{67ACC064-5161-1603-9473-84E56E4DD1AD}"/>
              </a:ext>
            </a:extLst>
          </p:cNvPr>
          <p:cNvPicPr>
            <a:picLocks noChangeAspect="1"/>
          </p:cNvPicPr>
          <p:nvPr/>
        </p:nvPicPr>
        <p:blipFill>
          <a:blip r:embed="rId3"/>
          <a:stretch>
            <a:fillRect/>
          </a:stretch>
        </p:blipFill>
        <p:spPr>
          <a:xfrm>
            <a:off x="-33563" y="-6080"/>
            <a:ext cx="7559675" cy="10697893"/>
          </a:xfrm>
          <a:prstGeom prst="rect">
            <a:avLst/>
          </a:prstGeom>
        </p:spPr>
      </p:pic>
      <p:sp>
        <p:nvSpPr>
          <p:cNvPr id="8" name="pole tekstowe 7">
            <a:extLst>
              <a:ext uri="{FF2B5EF4-FFF2-40B4-BE49-F238E27FC236}">
                <a16:creationId xmlns:a16="http://schemas.microsoft.com/office/drawing/2014/main" id="{57357BC2-8AEA-3648-AE04-E4FB4C578E01}"/>
              </a:ext>
            </a:extLst>
          </p:cNvPr>
          <p:cNvSpPr txBox="1"/>
          <p:nvPr/>
        </p:nvSpPr>
        <p:spPr>
          <a:xfrm>
            <a:off x="369095" y="9045279"/>
            <a:ext cx="4140233" cy="1169551"/>
          </a:xfrm>
          <a:prstGeom prst="rect">
            <a:avLst/>
          </a:prstGeom>
          <a:noFill/>
        </p:spPr>
        <p:txBody>
          <a:bodyPr wrap="square" rtlCol="0">
            <a:spAutoFit/>
          </a:bodyPr>
          <a:lstStyle/>
          <a:p>
            <a:r>
              <a:rPr lang="pl-PL" sz="1000" b="1" dirty="0">
                <a:solidFill>
                  <a:srgbClr val="C1005B"/>
                </a:solidFill>
                <a:latin typeface="Lucida Bright" panose="02040602050505020304" pitchFamily="18" charset="0"/>
              </a:rPr>
              <a:t>PREMIERA: </a:t>
            </a:r>
            <a:r>
              <a:rPr lang="pl-PL" sz="1000" dirty="0">
                <a:solidFill>
                  <a:srgbClr val="C1005B"/>
                </a:solidFill>
                <a:latin typeface="Lucida Bright" panose="02040602050505020304" pitchFamily="18" charset="0"/>
              </a:rPr>
              <a:t>październik 2022</a:t>
            </a:r>
          </a:p>
          <a:p>
            <a:r>
              <a:rPr lang="pl-PL" sz="1000" b="1" dirty="0">
                <a:solidFill>
                  <a:srgbClr val="C1005B"/>
                </a:solidFill>
                <a:latin typeface="Lucida Bright" panose="02040602050505020304" pitchFamily="18" charset="0"/>
              </a:rPr>
              <a:t>REŻYSERIA:</a:t>
            </a:r>
            <a:r>
              <a:rPr lang="pl-PL" sz="1000" dirty="0">
                <a:solidFill>
                  <a:srgbClr val="C1005B"/>
                </a:solidFill>
                <a:latin typeface="Lucida Bright" panose="02040602050505020304" pitchFamily="18" charset="0"/>
              </a:rPr>
              <a:t>  Jerzy Bończak</a:t>
            </a:r>
          </a:p>
          <a:p>
            <a:r>
              <a:rPr lang="pl-PL" sz="1000" b="1" dirty="0">
                <a:solidFill>
                  <a:srgbClr val="C1005B"/>
                </a:solidFill>
                <a:latin typeface="Lucida Bright" panose="02040602050505020304" pitchFamily="18" charset="0"/>
              </a:rPr>
              <a:t>AUTORZY:</a:t>
            </a:r>
            <a:r>
              <a:rPr lang="pl-PL" sz="1000" dirty="0">
                <a:solidFill>
                  <a:srgbClr val="C1005B"/>
                </a:solidFill>
                <a:latin typeface="Lucida Bright" panose="02040602050505020304" pitchFamily="18" charset="0"/>
              </a:rPr>
              <a:t>  Robin </a:t>
            </a:r>
            <a:r>
              <a:rPr lang="pl-PL" sz="1000" dirty="0" err="1">
                <a:solidFill>
                  <a:srgbClr val="C1005B"/>
                </a:solidFill>
                <a:latin typeface="Lucida Bright" panose="02040602050505020304" pitchFamily="18" charset="0"/>
              </a:rPr>
              <a:t>Hawdon</a:t>
            </a:r>
            <a:endParaRPr lang="pl-PL" sz="1000" dirty="0">
              <a:solidFill>
                <a:srgbClr val="C1005B"/>
              </a:solidFill>
              <a:latin typeface="Lucida Bright" panose="02040602050505020304" pitchFamily="18" charset="0"/>
            </a:endParaRPr>
          </a:p>
          <a:p>
            <a:r>
              <a:rPr lang="pl-PL" sz="1000" b="1" dirty="0">
                <a:solidFill>
                  <a:srgbClr val="C1005B"/>
                </a:solidFill>
                <a:latin typeface="Lucida Bright" panose="02040602050505020304" pitchFamily="18" charset="0"/>
              </a:rPr>
              <a:t>PRZEKŁAD:</a:t>
            </a:r>
            <a:r>
              <a:rPr lang="pl-PL" sz="1000" dirty="0">
                <a:solidFill>
                  <a:srgbClr val="C1005B"/>
                </a:solidFill>
                <a:latin typeface="Lucida Bright" panose="02040602050505020304" pitchFamily="18" charset="0"/>
              </a:rPr>
              <a:t>  Elżbieta Woźniak</a:t>
            </a:r>
          </a:p>
          <a:p>
            <a:r>
              <a:rPr lang="pl-PL" sz="1000" b="1" dirty="0">
                <a:solidFill>
                  <a:srgbClr val="C1005B"/>
                </a:solidFill>
                <a:latin typeface="Lucida Bright" panose="02040602050505020304" pitchFamily="18" charset="0"/>
              </a:rPr>
              <a:t>SCENOGRAFIA:</a:t>
            </a:r>
            <a:r>
              <a:rPr lang="pl-PL" sz="1000" dirty="0">
                <a:solidFill>
                  <a:srgbClr val="C1005B"/>
                </a:solidFill>
                <a:latin typeface="Lucida Bright" panose="02040602050505020304" pitchFamily="18" charset="0"/>
              </a:rPr>
              <a:t> Klaudia Solarz</a:t>
            </a:r>
          </a:p>
          <a:p>
            <a:r>
              <a:rPr lang="pl-PL" sz="1000" b="1" dirty="0">
                <a:solidFill>
                  <a:srgbClr val="C1005B"/>
                </a:solidFill>
                <a:latin typeface="Lucida Bright" panose="02040602050505020304" pitchFamily="18" charset="0"/>
              </a:rPr>
              <a:t>KOSTIUMY:</a:t>
            </a:r>
            <a:r>
              <a:rPr lang="pl-PL" sz="1000" dirty="0">
                <a:solidFill>
                  <a:srgbClr val="C1005B"/>
                </a:solidFill>
                <a:latin typeface="Lucida Bright" panose="02040602050505020304" pitchFamily="18" charset="0"/>
              </a:rPr>
              <a:t> Sylwester Krupiński</a:t>
            </a:r>
          </a:p>
          <a:p>
            <a:r>
              <a:rPr lang="pl-PL" sz="1000" b="1" dirty="0">
                <a:solidFill>
                  <a:srgbClr val="C1005B"/>
                </a:solidFill>
                <a:latin typeface="Lucida Bright" panose="02040602050505020304" pitchFamily="18" charset="0"/>
              </a:rPr>
              <a:t>OPRAC. MUZYCZNE:</a:t>
            </a:r>
            <a:r>
              <a:rPr lang="pl-PL" sz="1000" dirty="0">
                <a:solidFill>
                  <a:srgbClr val="C1005B"/>
                </a:solidFill>
                <a:latin typeface="Lucida Bright" panose="02040602050505020304" pitchFamily="18" charset="0"/>
              </a:rPr>
              <a:t> Marian </a:t>
            </a:r>
            <a:r>
              <a:rPr lang="pl-PL" sz="1000" dirty="0" err="1">
                <a:solidFill>
                  <a:srgbClr val="C1005B"/>
                </a:solidFill>
                <a:latin typeface="Lucida Bright" panose="02040602050505020304" pitchFamily="18" charset="0"/>
              </a:rPr>
              <a:t>Szałkowski</a:t>
            </a:r>
            <a:endParaRPr lang="pl-PL" sz="1000" dirty="0">
              <a:solidFill>
                <a:srgbClr val="C1005B"/>
              </a:solidFill>
              <a:latin typeface="Lucida Bright" panose="02040602050505020304" pitchFamily="18" charset="0"/>
            </a:endParaRPr>
          </a:p>
        </p:txBody>
      </p:sp>
      <p:sp>
        <p:nvSpPr>
          <p:cNvPr id="63" name="pole tekstowe 62">
            <a:extLst>
              <a:ext uri="{FF2B5EF4-FFF2-40B4-BE49-F238E27FC236}">
                <a16:creationId xmlns:a16="http://schemas.microsoft.com/office/drawing/2014/main" id="{3AEDF2EA-8AA2-F44E-89A8-370B2A294E0A}"/>
              </a:ext>
            </a:extLst>
          </p:cNvPr>
          <p:cNvSpPr txBox="1"/>
          <p:nvPr/>
        </p:nvSpPr>
        <p:spPr>
          <a:xfrm>
            <a:off x="3180877" y="10027795"/>
            <a:ext cx="974233" cy="369332"/>
          </a:xfrm>
          <a:prstGeom prst="rect">
            <a:avLst/>
          </a:prstGeom>
          <a:noFill/>
        </p:spPr>
        <p:txBody>
          <a:bodyPr wrap="square" rtlCol="0">
            <a:spAutoFit/>
          </a:bodyPr>
          <a:lstStyle/>
          <a:p>
            <a:pPr algn="ctr"/>
            <a:r>
              <a:rPr lang="pl-PL" sz="900" dirty="0">
                <a:solidFill>
                  <a:srgbClr val="C1005B"/>
                </a:solidFill>
                <a:latin typeface="Lucida Bright" panose="02040602050505020304" pitchFamily="18" charset="0"/>
              </a:rPr>
              <a:t>Rafał</a:t>
            </a:r>
          </a:p>
          <a:p>
            <a:pPr algn="ctr"/>
            <a:r>
              <a:rPr lang="pl-PL" sz="900" dirty="0">
                <a:solidFill>
                  <a:srgbClr val="C1005B"/>
                </a:solidFill>
                <a:latin typeface="Lucida Bright" panose="02040602050505020304" pitchFamily="18" charset="0"/>
              </a:rPr>
              <a:t>CIESZYŃSKI</a:t>
            </a:r>
          </a:p>
        </p:txBody>
      </p:sp>
      <p:sp>
        <p:nvSpPr>
          <p:cNvPr id="40" name="pole tekstowe 39">
            <a:extLst>
              <a:ext uri="{FF2B5EF4-FFF2-40B4-BE49-F238E27FC236}">
                <a16:creationId xmlns:a16="http://schemas.microsoft.com/office/drawing/2014/main" id="{7E49E195-17F7-1E51-229C-545727617E86}"/>
              </a:ext>
            </a:extLst>
          </p:cNvPr>
          <p:cNvSpPr txBox="1"/>
          <p:nvPr/>
        </p:nvSpPr>
        <p:spPr>
          <a:xfrm>
            <a:off x="4465882" y="7011552"/>
            <a:ext cx="974233" cy="369332"/>
          </a:xfrm>
          <a:prstGeom prst="rect">
            <a:avLst/>
          </a:prstGeom>
          <a:noFill/>
        </p:spPr>
        <p:txBody>
          <a:bodyPr wrap="square" rtlCol="0">
            <a:spAutoFit/>
          </a:bodyPr>
          <a:lstStyle/>
          <a:p>
            <a:pPr algn="ctr"/>
            <a:r>
              <a:rPr lang="pl-PL" sz="900" dirty="0">
                <a:solidFill>
                  <a:srgbClr val="C1005B"/>
                </a:solidFill>
                <a:latin typeface="Lucida Bright" panose="02040602050505020304" pitchFamily="18" charset="0"/>
              </a:rPr>
              <a:t>Katarzyna</a:t>
            </a:r>
          </a:p>
          <a:p>
            <a:pPr algn="ctr"/>
            <a:r>
              <a:rPr lang="pl-PL" sz="900" dirty="0">
                <a:solidFill>
                  <a:srgbClr val="C1005B"/>
                </a:solidFill>
                <a:latin typeface="Lucida Bright" panose="02040602050505020304" pitchFamily="18" charset="0"/>
              </a:rPr>
              <a:t>SKRZYNECKA</a:t>
            </a:r>
          </a:p>
        </p:txBody>
      </p:sp>
      <p:sp>
        <p:nvSpPr>
          <p:cNvPr id="41" name="pole tekstowe 40">
            <a:extLst>
              <a:ext uri="{FF2B5EF4-FFF2-40B4-BE49-F238E27FC236}">
                <a16:creationId xmlns:a16="http://schemas.microsoft.com/office/drawing/2014/main" id="{360BB75A-9194-281E-1DFB-41EA2AC3EAF9}"/>
              </a:ext>
            </a:extLst>
          </p:cNvPr>
          <p:cNvSpPr txBox="1"/>
          <p:nvPr/>
        </p:nvSpPr>
        <p:spPr>
          <a:xfrm>
            <a:off x="3259159" y="8524868"/>
            <a:ext cx="974233" cy="369332"/>
          </a:xfrm>
          <a:prstGeom prst="rect">
            <a:avLst/>
          </a:prstGeom>
          <a:noFill/>
        </p:spPr>
        <p:txBody>
          <a:bodyPr wrap="square" rtlCol="0">
            <a:spAutoFit/>
          </a:bodyPr>
          <a:lstStyle/>
          <a:p>
            <a:pPr algn="ctr"/>
            <a:r>
              <a:rPr lang="pl-PL" sz="900" dirty="0">
                <a:solidFill>
                  <a:srgbClr val="C1005B"/>
                </a:solidFill>
                <a:latin typeface="Lucida Bright" panose="02040602050505020304" pitchFamily="18" charset="0"/>
              </a:rPr>
              <a:t>Katarzyna</a:t>
            </a:r>
          </a:p>
          <a:p>
            <a:pPr algn="ctr"/>
            <a:r>
              <a:rPr lang="pl-PL" sz="900" dirty="0">
                <a:solidFill>
                  <a:srgbClr val="C1005B"/>
                </a:solidFill>
                <a:latin typeface="Lucida Bright" panose="02040602050505020304" pitchFamily="18" charset="0"/>
              </a:rPr>
              <a:t>PTASIŃSKA</a:t>
            </a:r>
          </a:p>
        </p:txBody>
      </p:sp>
      <p:sp>
        <p:nvSpPr>
          <p:cNvPr id="42" name="pole tekstowe 41">
            <a:extLst>
              <a:ext uri="{FF2B5EF4-FFF2-40B4-BE49-F238E27FC236}">
                <a16:creationId xmlns:a16="http://schemas.microsoft.com/office/drawing/2014/main" id="{5D6A91BC-94A2-61B1-E8F8-92A85D42A9C9}"/>
              </a:ext>
            </a:extLst>
          </p:cNvPr>
          <p:cNvSpPr txBox="1"/>
          <p:nvPr/>
        </p:nvSpPr>
        <p:spPr>
          <a:xfrm>
            <a:off x="1867623" y="8591731"/>
            <a:ext cx="1143178" cy="369332"/>
          </a:xfrm>
          <a:prstGeom prst="rect">
            <a:avLst/>
          </a:prstGeom>
          <a:noFill/>
        </p:spPr>
        <p:txBody>
          <a:bodyPr wrap="square" rtlCol="0">
            <a:spAutoFit/>
          </a:bodyPr>
          <a:lstStyle/>
          <a:p>
            <a:pPr algn="ctr"/>
            <a:r>
              <a:rPr lang="pl-PL" sz="900" dirty="0">
                <a:solidFill>
                  <a:srgbClr val="C1005B"/>
                </a:solidFill>
                <a:latin typeface="Lucida Bright" panose="02040602050505020304" pitchFamily="18" charset="0"/>
              </a:rPr>
              <a:t>Dominika</a:t>
            </a:r>
          </a:p>
          <a:p>
            <a:pPr algn="ctr"/>
            <a:r>
              <a:rPr lang="pl-PL" sz="900" dirty="0">
                <a:solidFill>
                  <a:srgbClr val="C1005B"/>
                </a:solidFill>
                <a:latin typeface="Lucida Bright" panose="02040602050505020304" pitchFamily="18" charset="0"/>
              </a:rPr>
              <a:t>KRYSZCZYŃSKA</a:t>
            </a:r>
          </a:p>
        </p:txBody>
      </p:sp>
      <p:sp>
        <p:nvSpPr>
          <p:cNvPr id="43" name="pole tekstowe 42">
            <a:extLst>
              <a:ext uri="{FF2B5EF4-FFF2-40B4-BE49-F238E27FC236}">
                <a16:creationId xmlns:a16="http://schemas.microsoft.com/office/drawing/2014/main" id="{AAE02FDB-66ED-9E18-1F65-B32FD1EA3475}"/>
              </a:ext>
            </a:extLst>
          </p:cNvPr>
          <p:cNvSpPr txBox="1"/>
          <p:nvPr/>
        </p:nvSpPr>
        <p:spPr>
          <a:xfrm>
            <a:off x="5721282" y="7036176"/>
            <a:ext cx="974233" cy="369332"/>
          </a:xfrm>
          <a:prstGeom prst="rect">
            <a:avLst/>
          </a:prstGeom>
          <a:noFill/>
        </p:spPr>
        <p:txBody>
          <a:bodyPr wrap="square" rtlCol="0">
            <a:spAutoFit/>
          </a:bodyPr>
          <a:lstStyle/>
          <a:p>
            <a:pPr algn="ctr"/>
            <a:r>
              <a:rPr lang="pl-PL" sz="900" dirty="0">
                <a:solidFill>
                  <a:srgbClr val="C1005B"/>
                </a:solidFill>
                <a:latin typeface="Lucida Bright" panose="02040602050505020304" pitchFamily="18" charset="0"/>
              </a:rPr>
              <a:t>Lesław</a:t>
            </a:r>
          </a:p>
          <a:p>
            <a:pPr algn="ctr"/>
            <a:r>
              <a:rPr lang="pl-PL" sz="900" dirty="0">
                <a:solidFill>
                  <a:srgbClr val="C1005B"/>
                </a:solidFill>
                <a:latin typeface="Lucida Bright" panose="02040602050505020304" pitchFamily="18" charset="0"/>
              </a:rPr>
              <a:t>ŻUREK</a:t>
            </a:r>
          </a:p>
        </p:txBody>
      </p:sp>
      <p:pic>
        <p:nvPicPr>
          <p:cNvPr id="6" name="Obraz 5">
            <a:extLst>
              <a:ext uri="{FF2B5EF4-FFF2-40B4-BE49-F238E27FC236}">
                <a16:creationId xmlns:a16="http://schemas.microsoft.com/office/drawing/2014/main" id="{70860BBE-3FAB-6F2C-1708-A133D0CBDAAC}"/>
              </a:ext>
            </a:extLst>
          </p:cNvPr>
          <p:cNvPicPr>
            <a:picLocks noChangeAspect="1"/>
          </p:cNvPicPr>
          <p:nvPr/>
        </p:nvPicPr>
        <p:blipFill>
          <a:blip r:embed="rId4"/>
          <a:stretch>
            <a:fillRect/>
          </a:stretch>
        </p:blipFill>
        <p:spPr>
          <a:xfrm>
            <a:off x="1267938" y="113096"/>
            <a:ext cx="4576915" cy="2683533"/>
          </a:xfrm>
          <a:prstGeom prst="rect">
            <a:avLst/>
          </a:prstGeom>
        </p:spPr>
      </p:pic>
      <p:pic>
        <p:nvPicPr>
          <p:cNvPr id="11" name="Obraz 10">
            <a:extLst>
              <a:ext uri="{FF2B5EF4-FFF2-40B4-BE49-F238E27FC236}">
                <a16:creationId xmlns:a16="http://schemas.microsoft.com/office/drawing/2014/main" id="{DF1C790D-94B6-4E2D-813D-08F1C4706F6C}"/>
              </a:ext>
            </a:extLst>
          </p:cNvPr>
          <p:cNvPicPr>
            <a:picLocks noChangeAspect="1"/>
          </p:cNvPicPr>
          <p:nvPr/>
        </p:nvPicPr>
        <p:blipFill>
          <a:blip r:embed="rId5"/>
          <a:stretch>
            <a:fillRect/>
          </a:stretch>
        </p:blipFill>
        <p:spPr>
          <a:xfrm>
            <a:off x="4444095" y="7462282"/>
            <a:ext cx="1054100" cy="1054100"/>
          </a:xfrm>
          <a:prstGeom prst="rect">
            <a:avLst/>
          </a:prstGeom>
        </p:spPr>
      </p:pic>
      <p:pic>
        <p:nvPicPr>
          <p:cNvPr id="14" name="Obraz 13">
            <a:extLst>
              <a:ext uri="{FF2B5EF4-FFF2-40B4-BE49-F238E27FC236}">
                <a16:creationId xmlns:a16="http://schemas.microsoft.com/office/drawing/2014/main" id="{412826A1-0154-E88A-0AC7-6D81D56A8E07}"/>
              </a:ext>
            </a:extLst>
          </p:cNvPr>
          <p:cNvPicPr>
            <a:picLocks noChangeAspect="1"/>
          </p:cNvPicPr>
          <p:nvPr/>
        </p:nvPicPr>
        <p:blipFill>
          <a:blip r:embed="rId6"/>
          <a:stretch>
            <a:fillRect/>
          </a:stretch>
        </p:blipFill>
        <p:spPr>
          <a:xfrm>
            <a:off x="5705126" y="7470768"/>
            <a:ext cx="1054100" cy="1054100"/>
          </a:xfrm>
          <a:prstGeom prst="rect">
            <a:avLst/>
          </a:prstGeom>
        </p:spPr>
      </p:pic>
      <p:pic>
        <p:nvPicPr>
          <p:cNvPr id="17" name="Obraz 16">
            <a:extLst>
              <a:ext uri="{FF2B5EF4-FFF2-40B4-BE49-F238E27FC236}">
                <a16:creationId xmlns:a16="http://schemas.microsoft.com/office/drawing/2014/main" id="{1966E4A5-E311-F2EC-0BAA-41CE855B2F6C}"/>
              </a:ext>
            </a:extLst>
          </p:cNvPr>
          <p:cNvPicPr>
            <a:picLocks noChangeAspect="1"/>
          </p:cNvPicPr>
          <p:nvPr/>
        </p:nvPicPr>
        <p:blipFill>
          <a:blip r:embed="rId7"/>
          <a:stretch>
            <a:fillRect/>
          </a:stretch>
        </p:blipFill>
        <p:spPr>
          <a:xfrm>
            <a:off x="730726" y="5947859"/>
            <a:ext cx="1054100" cy="1054100"/>
          </a:xfrm>
          <a:prstGeom prst="rect">
            <a:avLst/>
          </a:prstGeom>
        </p:spPr>
      </p:pic>
      <p:pic>
        <p:nvPicPr>
          <p:cNvPr id="20" name="Obraz 19">
            <a:extLst>
              <a:ext uri="{FF2B5EF4-FFF2-40B4-BE49-F238E27FC236}">
                <a16:creationId xmlns:a16="http://schemas.microsoft.com/office/drawing/2014/main" id="{095AD3DC-34D7-8DEB-083A-E783B26C66B3}"/>
              </a:ext>
            </a:extLst>
          </p:cNvPr>
          <p:cNvPicPr>
            <a:picLocks noChangeAspect="1"/>
          </p:cNvPicPr>
          <p:nvPr/>
        </p:nvPicPr>
        <p:blipFill>
          <a:blip r:embed="rId8"/>
          <a:stretch>
            <a:fillRect/>
          </a:stretch>
        </p:blipFill>
        <p:spPr>
          <a:xfrm>
            <a:off x="1948125" y="5947859"/>
            <a:ext cx="1054100" cy="1054100"/>
          </a:xfrm>
          <a:prstGeom prst="rect">
            <a:avLst/>
          </a:prstGeom>
        </p:spPr>
      </p:pic>
      <p:pic>
        <p:nvPicPr>
          <p:cNvPr id="23" name="Obraz 22">
            <a:extLst>
              <a:ext uri="{FF2B5EF4-FFF2-40B4-BE49-F238E27FC236}">
                <a16:creationId xmlns:a16="http://schemas.microsoft.com/office/drawing/2014/main" id="{AB4E8C89-20D0-B9EE-9CF6-654C1C87B412}"/>
              </a:ext>
            </a:extLst>
          </p:cNvPr>
          <p:cNvPicPr>
            <a:picLocks noChangeAspect="1"/>
          </p:cNvPicPr>
          <p:nvPr/>
        </p:nvPicPr>
        <p:blipFill>
          <a:blip r:embed="rId9"/>
          <a:stretch>
            <a:fillRect/>
          </a:stretch>
        </p:blipFill>
        <p:spPr>
          <a:xfrm>
            <a:off x="3170715" y="8956456"/>
            <a:ext cx="1054100" cy="1054100"/>
          </a:xfrm>
          <a:prstGeom prst="rect">
            <a:avLst/>
          </a:prstGeom>
        </p:spPr>
      </p:pic>
      <p:pic>
        <p:nvPicPr>
          <p:cNvPr id="26" name="Obraz 25">
            <a:extLst>
              <a:ext uri="{FF2B5EF4-FFF2-40B4-BE49-F238E27FC236}">
                <a16:creationId xmlns:a16="http://schemas.microsoft.com/office/drawing/2014/main" id="{92785B18-0E71-106C-4FB3-AF3094CC8279}"/>
              </a:ext>
            </a:extLst>
          </p:cNvPr>
          <p:cNvPicPr>
            <a:picLocks noChangeAspect="1"/>
          </p:cNvPicPr>
          <p:nvPr/>
        </p:nvPicPr>
        <p:blipFill>
          <a:blip r:embed="rId10"/>
          <a:stretch>
            <a:fillRect/>
          </a:stretch>
        </p:blipFill>
        <p:spPr>
          <a:xfrm>
            <a:off x="5670441" y="5953658"/>
            <a:ext cx="1054100" cy="1054100"/>
          </a:xfrm>
          <a:prstGeom prst="rect">
            <a:avLst/>
          </a:prstGeom>
        </p:spPr>
      </p:pic>
      <p:pic>
        <p:nvPicPr>
          <p:cNvPr id="29" name="Obraz 28">
            <a:extLst>
              <a:ext uri="{FF2B5EF4-FFF2-40B4-BE49-F238E27FC236}">
                <a16:creationId xmlns:a16="http://schemas.microsoft.com/office/drawing/2014/main" id="{2FD2E897-170C-CD89-C35E-1B809C1FA724}"/>
              </a:ext>
            </a:extLst>
          </p:cNvPr>
          <p:cNvPicPr>
            <a:picLocks noChangeAspect="1"/>
          </p:cNvPicPr>
          <p:nvPr/>
        </p:nvPicPr>
        <p:blipFill>
          <a:blip r:embed="rId11"/>
          <a:stretch>
            <a:fillRect/>
          </a:stretch>
        </p:blipFill>
        <p:spPr>
          <a:xfrm>
            <a:off x="1942307" y="7454489"/>
            <a:ext cx="1054100" cy="1054100"/>
          </a:xfrm>
          <a:prstGeom prst="rect">
            <a:avLst/>
          </a:prstGeom>
        </p:spPr>
      </p:pic>
      <p:pic>
        <p:nvPicPr>
          <p:cNvPr id="33" name="Obraz 32">
            <a:extLst>
              <a:ext uri="{FF2B5EF4-FFF2-40B4-BE49-F238E27FC236}">
                <a16:creationId xmlns:a16="http://schemas.microsoft.com/office/drawing/2014/main" id="{9BBD954E-9C7D-592C-4F5E-1696824C1982}"/>
              </a:ext>
            </a:extLst>
          </p:cNvPr>
          <p:cNvPicPr>
            <a:picLocks noChangeAspect="1"/>
          </p:cNvPicPr>
          <p:nvPr/>
        </p:nvPicPr>
        <p:blipFill>
          <a:blip r:embed="rId12"/>
          <a:stretch>
            <a:fillRect/>
          </a:stretch>
        </p:blipFill>
        <p:spPr>
          <a:xfrm>
            <a:off x="3180877" y="7477671"/>
            <a:ext cx="1054100" cy="1054100"/>
          </a:xfrm>
          <a:prstGeom prst="rect">
            <a:avLst/>
          </a:prstGeom>
        </p:spPr>
      </p:pic>
      <p:pic>
        <p:nvPicPr>
          <p:cNvPr id="35" name="Obraz 34">
            <a:extLst>
              <a:ext uri="{FF2B5EF4-FFF2-40B4-BE49-F238E27FC236}">
                <a16:creationId xmlns:a16="http://schemas.microsoft.com/office/drawing/2014/main" id="{7223F4C8-84A0-A334-4FBC-479F979D85D6}"/>
              </a:ext>
            </a:extLst>
          </p:cNvPr>
          <p:cNvPicPr>
            <a:picLocks noChangeAspect="1"/>
          </p:cNvPicPr>
          <p:nvPr/>
        </p:nvPicPr>
        <p:blipFill>
          <a:blip r:embed="rId13"/>
          <a:stretch>
            <a:fillRect/>
          </a:stretch>
        </p:blipFill>
        <p:spPr>
          <a:xfrm>
            <a:off x="3173569" y="5953551"/>
            <a:ext cx="1054100" cy="1054100"/>
          </a:xfrm>
          <a:prstGeom prst="rect">
            <a:avLst/>
          </a:prstGeom>
        </p:spPr>
      </p:pic>
      <p:pic>
        <p:nvPicPr>
          <p:cNvPr id="37" name="Obraz 36">
            <a:extLst>
              <a:ext uri="{FF2B5EF4-FFF2-40B4-BE49-F238E27FC236}">
                <a16:creationId xmlns:a16="http://schemas.microsoft.com/office/drawing/2014/main" id="{91D182EA-3BB7-4049-D011-65CB8951E318}"/>
              </a:ext>
            </a:extLst>
          </p:cNvPr>
          <p:cNvPicPr>
            <a:picLocks noChangeAspect="1"/>
          </p:cNvPicPr>
          <p:nvPr/>
        </p:nvPicPr>
        <p:blipFill>
          <a:blip r:embed="rId14"/>
          <a:stretch>
            <a:fillRect/>
          </a:stretch>
        </p:blipFill>
        <p:spPr>
          <a:xfrm>
            <a:off x="4399619" y="5956975"/>
            <a:ext cx="1054100" cy="1054100"/>
          </a:xfrm>
          <a:prstGeom prst="rect">
            <a:avLst/>
          </a:prstGeom>
        </p:spPr>
      </p:pic>
      <p:sp>
        <p:nvSpPr>
          <p:cNvPr id="38" name="pole tekstowe 37">
            <a:extLst>
              <a:ext uri="{FF2B5EF4-FFF2-40B4-BE49-F238E27FC236}">
                <a16:creationId xmlns:a16="http://schemas.microsoft.com/office/drawing/2014/main" id="{3A2A8DE8-F5B8-56ED-7CEF-6D78AAE44839}"/>
              </a:ext>
            </a:extLst>
          </p:cNvPr>
          <p:cNvSpPr txBox="1"/>
          <p:nvPr/>
        </p:nvSpPr>
        <p:spPr>
          <a:xfrm>
            <a:off x="3208664" y="7006863"/>
            <a:ext cx="974233" cy="369332"/>
          </a:xfrm>
          <a:prstGeom prst="rect">
            <a:avLst/>
          </a:prstGeom>
          <a:noFill/>
        </p:spPr>
        <p:txBody>
          <a:bodyPr wrap="square" rtlCol="0">
            <a:spAutoFit/>
          </a:bodyPr>
          <a:lstStyle/>
          <a:p>
            <a:pPr algn="ctr"/>
            <a:r>
              <a:rPr lang="pl-PL" sz="900" dirty="0">
                <a:solidFill>
                  <a:srgbClr val="C1005B"/>
                </a:solidFill>
                <a:latin typeface="Lucida Bright" panose="02040602050505020304" pitchFamily="18" charset="0"/>
              </a:rPr>
              <a:t>Katarzyna</a:t>
            </a:r>
          </a:p>
          <a:p>
            <a:pPr algn="ctr"/>
            <a:r>
              <a:rPr lang="pl-PL" sz="900" dirty="0">
                <a:solidFill>
                  <a:srgbClr val="C1005B"/>
                </a:solidFill>
                <a:latin typeface="Lucida Bright" panose="02040602050505020304" pitchFamily="18" charset="0"/>
              </a:rPr>
              <a:t>PAKOSIŃSKA</a:t>
            </a:r>
          </a:p>
        </p:txBody>
      </p:sp>
      <p:sp>
        <p:nvSpPr>
          <p:cNvPr id="39" name="pole tekstowe 38">
            <a:extLst>
              <a:ext uri="{FF2B5EF4-FFF2-40B4-BE49-F238E27FC236}">
                <a16:creationId xmlns:a16="http://schemas.microsoft.com/office/drawing/2014/main" id="{1ABDA7F9-126B-19FB-4CA7-D5796ECBA308}"/>
              </a:ext>
            </a:extLst>
          </p:cNvPr>
          <p:cNvSpPr txBox="1"/>
          <p:nvPr/>
        </p:nvSpPr>
        <p:spPr>
          <a:xfrm>
            <a:off x="1972078" y="6997216"/>
            <a:ext cx="974233" cy="369332"/>
          </a:xfrm>
          <a:prstGeom prst="rect">
            <a:avLst/>
          </a:prstGeom>
          <a:noFill/>
        </p:spPr>
        <p:txBody>
          <a:bodyPr wrap="square" rtlCol="0">
            <a:spAutoFit/>
          </a:bodyPr>
          <a:lstStyle/>
          <a:p>
            <a:pPr algn="ctr"/>
            <a:r>
              <a:rPr lang="pl-PL" sz="900" dirty="0">
                <a:solidFill>
                  <a:srgbClr val="C1005B"/>
                </a:solidFill>
                <a:latin typeface="Lucida Bright" panose="02040602050505020304" pitchFamily="18" charset="0"/>
              </a:rPr>
              <a:t>Radosław</a:t>
            </a:r>
          </a:p>
          <a:p>
            <a:pPr algn="ctr"/>
            <a:r>
              <a:rPr lang="pl-PL" sz="900" dirty="0">
                <a:solidFill>
                  <a:srgbClr val="C1005B"/>
                </a:solidFill>
                <a:latin typeface="Lucida Bright" panose="02040602050505020304" pitchFamily="18" charset="0"/>
              </a:rPr>
              <a:t>PAZURA</a:t>
            </a:r>
          </a:p>
        </p:txBody>
      </p:sp>
      <p:sp>
        <p:nvSpPr>
          <p:cNvPr id="45" name="pole tekstowe 44">
            <a:extLst>
              <a:ext uri="{FF2B5EF4-FFF2-40B4-BE49-F238E27FC236}">
                <a16:creationId xmlns:a16="http://schemas.microsoft.com/office/drawing/2014/main" id="{38E57C81-DE89-9BA7-A337-14E770B08D5C}"/>
              </a:ext>
            </a:extLst>
          </p:cNvPr>
          <p:cNvSpPr txBox="1"/>
          <p:nvPr/>
        </p:nvSpPr>
        <p:spPr>
          <a:xfrm>
            <a:off x="760428" y="7026065"/>
            <a:ext cx="974233" cy="369332"/>
          </a:xfrm>
          <a:prstGeom prst="rect">
            <a:avLst/>
          </a:prstGeom>
          <a:noFill/>
        </p:spPr>
        <p:txBody>
          <a:bodyPr wrap="square" rtlCol="0">
            <a:spAutoFit/>
          </a:bodyPr>
          <a:lstStyle/>
          <a:p>
            <a:pPr algn="ctr"/>
            <a:r>
              <a:rPr lang="pl-PL" sz="900" dirty="0">
                <a:solidFill>
                  <a:srgbClr val="C1005B"/>
                </a:solidFill>
                <a:latin typeface="Lucida Bright" panose="02040602050505020304" pitchFamily="18" charset="0"/>
              </a:rPr>
              <a:t>Tomasz</a:t>
            </a:r>
          </a:p>
          <a:p>
            <a:pPr algn="ctr"/>
            <a:r>
              <a:rPr lang="pl-PL" sz="900" dirty="0">
                <a:solidFill>
                  <a:srgbClr val="C1005B"/>
                </a:solidFill>
                <a:latin typeface="Lucida Bright" panose="02040602050505020304" pitchFamily="18" charset="0"/>
              </a:rPr>
              <a:t>DEDEK</a:t>
            </a:r>
          </a:p>
        </p:txBody>
      </p:sp>
      <p:sp>
        <p:nvSpPr>
          <p:cNvPr id="47" name="pole tekstowe 46">
            <a:extLst>
              <a:ext uri="{FF2B5EF4-FFF2-40B4-BE49-F238E27FC236}">
                <a16:creationId xmlns:a16="http://schemas.microsoft.com/office/drawing/2014/main" id="{BEEAEB0A-919C-F066-A24C-80CF33CF94A2}"/>
              </a:ext>
            </a:extLst>
          </p:cNvPr>
          <p:cNvSpPr txBox="1"/>
          <p:nvPr/>
        </p:nvSpPr>
        <p:spPr>
          <a:xfrm>
            <a:off x="5745752" y="8531771"/>
            <a:ext cx="1159089" cy="369332"/>
          </a:xfrm>
          <a:prstGeom prst="rect">
            <a:avLst/>
          </a:prstGeom>
          <a:noFill/>
        </p:spPr>
        <p:txBody>
          <a:bodyPr wrap="square" rtlCol="0">
            <a:spAutoFit/>
          </a:bodyPr>
          <a:lstStyle/>
          <a:p>
            <a:pPr algn="ctr"/>
            <a:r>
              <a:rPr lang="pl-PL" sz="900" dirty="0">
                <a:solidFill>
                  <a:srgbClr val="C1005B"/>
                </a:solidFill>
                <a:latin typeface="Lucida Bright" panose="02040602050505020304" pitchFamily="18" charset="0"/>
              </a:rPr>
              <a:t>Tomasz</a:t>
            </a:r>
          </a:p>
          <a:p>
            <a:pPr algn="ctr"/>
            <a:r>
              <a:rPr lang="pl-PL" sz="900" dirty="0">
                <a:solidFill>
                  <a:srgbClr val="C1005B"/>
                </a:solidFill>
                <a:latin typeface="Lucida Bright" panose="02040602050505020304" pitchFamily="18" charset="0"/>
              </a:rPr>
              <a:t>SCHIMSCHEINER</a:t>
            </a:r>
          </a:p>
        </p:txBody>
      </p:sp>
      <p:sp>
        <p:nvSpPr>
          <p:cNvPr id="48" name="pole tekstowe 47">
            <a:extLst>
              <a:ext uri="{FF2B5EF4-FFF2-40B4-BE49-F238E27FC236}">
                <a16:creationId xmlns:a16="http://schemas.microsoft.com/office/drawing/2014/main" id="{59A78708-5E68-C768-0776-CF357F4BAE6C}"/>
              </a:ext>
            </a:extLst>
          </p:cNvPr>
          <p:cNvSpPr txBox="1"/>
          <p:nvPr/>
        </p:nvSpPr>
        <p:spPr>
          <a:xfrm>
            <a:off x="4489648" y="8536157"/>
            <a:ext cx="974233" cy="369332"/>
          </a:xfrm>
          <a:prstGeom prst="rect">
            <a:avLst/>
          </a:prstGeom>
          <a:noFill/>
        </p:spPr>
        <p:txBody>
          <a:bodyPr wrap="square" rtlCol="0">
            <a:spAutoFit/>
          </a:bodyPr>
          <a:lstStyle/>
          <a:p>
            <a:pPr algn="ctr"/>
            <a:r>
              <a:rPr lang="pl-PL" sz="900" dirty="0">
                <a:solidFill>
                  <a:srgbClr val="C1005B"/>
                </a:solidFill>
                <a:latin typeface="Lucida Bright" panose="02040602050505020304" pitchFamily="18" charset="0"/>
              </a:rPr>
              <a:t>Waldemar</a:t>
            </a:r>
          </a:p>
          <a:p>
            <a:pPr algn="ctr"/>
            <a:r>
              <a:rPr lang="pl-PL" sz="900" dirty="0">
                <a:solidFill>
                  <a:srgbClr val="C1005B"/>
                </a:solidFill>
                <a:latin typeface="Lucida Bright" panose="02040602050505020304" pitchFamily="18" charset="0"/>
              </a:rPr>
              <a:t>OBŁOZA</a:t>
            </a:r>
          </a:p>
        </p:txBody>
      </p:sp>
      <p:pic>
        <p:nvPicPr>
          <p:cNvPr id="4" name="Obraz 3" descr="Obraz zawierający ściana, ubrania, osoba, krawat&#10;&#10;Opis wygenerowany automatycznie">
            <a:extLst>
              <a:ext uri="{FF2B5EF4-FFF2-40B4-BE49-F238E27FC236}">
                <a16:creationId xmlns:a16="http://schemas.microsoft.com/office/drawing/2014/main" id="{9BF07AB2-58B1-3B4C-1E15-D9694D698176}"/>
              </a:ext>
            </a:extLst>
          </p:cNvPr>
          <p:cNvPicPr>
            <a:picLocks noChangeAspect="1"/>
          </p:cNvPicPr>
          <p:nvPr/>
        </p:nvPicPr>
        <p:blipFill>
          <a:blip r:embed="rId15"/>
          <a:stretch>
            <a:fillRect/>
          </a:stretch>
        </p:blipFill>
        <p:spPr>
          <a:xfrm>
            <a:off x="730726" y="7446387"/>
            <a:ext cx="1052515" cy="1052515"/>
          </a:xfrm>
          <a:prstGeom prst="rect">
            <a:avLst/>
          </a:prstGeom>
        </p:spPr>
      </p:pic>
      <p:pic>
        <p:nvPicPr>
          <p:cNvPr id="9" name="Obraz 8" descr="Obraz zawierający tekst&#10;&#10;Opis wygenerowany automatycznie">
            <a:extLst>
              <a:ext uri="{FF2B5EF4-FFF2-40B4-BE49-F238E27FC236}">
                <a16:creationId xmlns:a16="http://schemas.microsoft.com/office/drawing/2014/main" id="{07FF2C98-703A-B8D0-DF9C-B14BBC6D73AF}"/>
              </a:ext>
            </a:extLst>
          </p:cNvPr>
          <p:cNvPicPr>
            <a:picLocks noChangeAspect="1"/>
          </p:cNvPicPr>
          <p:nvPr/>
        </p:nvPicPr>
        <p:blipFill>
          <a:blip r:embed="rId16"/>
          <a:stretch>
            <a:fillRect/>
          </a:stretch>
        </p:blipFill>
        <p:spPr>
          <a:xfrm>
            <a:off x="5721282" y="8961063"/>
            <a:ext cx="1052514" cy="1052514"/>
          </a:xfrm>
          <a:prstGeom prst="rect">
            <a:avLst/>
          </a:prstGeom>
        </p:spPr>
      </p:pic>
      <p:pic>
        <p:nvPicPr>
          <p:cNvPr id="12" name="Obraz 11" descr="Obraz zawierający tekst, człowiek, krawat&#10;&#10;Opis wygenerowany automatycznie">
            <a:extLst>
              <a:ext uri="{FF2B5EF4-FFF2-40B4-BE49-F238E27FC236}">
                <a16:creationId xmlns:a16="http://schemas.microsoft.com/office/drawing/2014/main" id="{78C538AA-5759-497F-D932-83B4CD233CDC}"/>
              </a:ext>
            </a:extLst>
          </p:cNvPr>
          <p:cNvPicPr>
            <a:picLocks noChangeAspect="1"/>
          </p:cNvPicPr>
          <p:nvPr/>
        </p:nvPicPr>
        <p:blipFill>
          <a:blip r:embed="rId17"/>
          <a:stretch>
            <a:fillRect/>
          </a:stretch>
        </p:blipFill>
        <p:spPr>
          <a:xfrm>
            <a:off x="4455720" y="8958837"/>
            <a:ext cx="1052513" cy="1052513"/>
          </a:xfrm>
          <a:prstGeom prst="rect">
            <a:avLst/>
          </a:prstGeom>
        </p:spPr>
      </p:pic>
      <p:sp>
        <p:nvSpPr>
          <p:cNvPr id="30" name="Prostokąt 29">
            <a:extLst>
              <a:ext uri="{FF2B5EF4-FFF2-40B4-BE49-F238E27FC236}">
                <a16:creationId xmlns:a16="http://schemas.microsoft.com/office/drawing/2014/main" id="{906AF464-6084-7198-D44F-87764D330060}"/>
              </a:ext>
            </a:extLst>
          </p:cNvPr>
          <p:cNvSpPr/>
          <p:nvPr/>
        </p:nvSpPr>
        <p:spPr>
          <a:xfrm>
            <a:off x="709065" y="2323862"/>
            <a:ext cx="5976548" cy="3473119"/>
          </a:xfrm>
          <a:prstGeom prst="rect">
            <a:avLst/>
          </a:prstGeom>
          <a:solidFill>
            <a:srgbClr val="C1005B"/>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ole tekstowe 6">
            <a:extLst>
              <a:ext uri="{FF2B5EF4-FFF2-40B4-BE49-F238E27FC236}">
                <a16:creationId xmlns:a16="http://schemas.microsoft.com/office/drawing/2014/main" id="{041CA838-5F4F-D441-8436-C803FC94E744}"/>
              </a:ext>
            </a:extLst>
          </p:cNvPr>
          <p:cNvSpPr txBox="1"/>
          <p:nvPr/>
        </p:nvSpPr>
        <p:spPr>
          <a:xfrm>
            <a:off x="820424" y="2394685"/>
            <a:ext cx="5894926" cy="3323987"/>
          </a:xfrm>
          <a:prstGeom prst="rect">
            <a:avLst/>
          </a:prstGeom>
          <a:noFill/>
          <a:ln w="38100">
            <a:noFill/>
          </a:ln>
        </p:spPr>
        <p:txBody>
          <a:bodyPr wrap="square" rtlCol="0">
            <a:spAutoFit/>
          </a:bodyPr>
          <a:lstStyle/>
          <a:p>
            <a:r>
              <a:rPr lang="pl-PL" sz="1000" b="1" dirty="0">
                <a:solidFill>
                  <a:schemeClr val="bg1"/>
                </a:solidFill>
                <a:latin typeface="Lucida Bright" panose="02040602050505020304" pitchFamily="18" charset="0"/>
              </a:rPr>
              <a:t>Uważaj, o czym zamarzysz, nim zdmuchniesz świeczkę urodzinową!</a:t>
            </a:r>
          </a:p>
          <a:p>
            <a:r>
              <a:rPr lang="pl-PL" sz="1000" dirty="0">
                <a:solidFill>
                  <a:schemeClr val="bg1"/>
                </a:solidFill>
                <a:latin typeface="Lucida Bright" panose="02040602050505020304" pitchFamily="18" charset="0"/>
              </a:rPr>
              <a:t>Ta obłędnie śmieszna komedia niezaplanowanych sytuacji, mogłaby zdarzyć się  naprawdę, gdy fantazja zaczyna wodzić bohaterów na pokuszenie lub… wodzić ich za nos, ku uciesze wkręconego w tę szałową drakę Widza :)</a:t>
            </a:r>
          </a:p>
          <a:p>
            <a:r>
              <a:rPr lang="pl-PL" sz="1000" dirty="0">
                <a:solidFill>
                  <a:schemeClr val="bg1"/>
                </a:solidFill>
                <a:latin typeface="Lucida Bright" panose="02040602050505020304" pitchFamily="18" charset="0"/>
              </a:rPr>
              <a:t>Dwa bliźniacze apartamenty luksusowego hotelu, sąsiadujące przez ścianę jak w lustrzanym odbiciu, mogą pomieścić nawet najbardziej ekscentryczny zestaw Gości: skłócone małżeństwo w separacji, włoskiego kelnera, który Włochem jest lub bywa, urzędnika państwowego czekającego na skandaliczny Prezent Urodzinowy, parę nieśmiałych samotnych serc umówionych przez biuro matrymonialne, egzotyczną </a:t>
            </a:r>
            <a:r>
              <a:rPr lang="pl-PL" sz="1000" dirty="0" err="1">
                <a:solidFill>
                  <a:schemeClr val="bg1"/>
                </a:solidFill>
                <a:latin typeface="Lucida Bright" panose="02040602050505020304" pitchFamily="18" charset="0"/>
              </a:rPr>
              <a:t>Mimi</a:t>
            </a:r>
            <a:r>
              <a:rPr lang="pl-PL" sz="1000" dirty="0">
                <a:solidFill>
                  <a:schemeClr val="bg1"/>
                </a:solidFill>
                <a:latin typeface="Lucida Bright" panose="02040602050505020304" pitchFamily="18" charset="0"/>
              </a:rPr>
              <a:t> – profesjonalistkę z agencji towarzyskiej, ekscentrycznego psychiatrę nieradzącego sobie z własnymi emocjami, atrakcyjną i elegancką bizneswoman, dziewiczą miłośniczkę romantycznej literatury nieopatrznie przeginającą z alkoholem i …? Długo by jeszcze wyliczać możliwości konfiguracji personalnych, wymykających się spod kontroli – choć aktorów na scenie wciąż jest jedynie pięcioro! Jak to możliwe?  Gdy ukryte drzwi między pokojami okazują się niedomknięte, każdy może stać się kimś, kim wolałby być lub bardzo nie chciałby być… Drogi Widzu – nie spuszczaj ich z oka i pozostań czujny w obu pokojach naraz do ostatniej minuty tego powalająco zabawnego zamieszania. Każdy komiczny niuans tej nakręcającej się mieszanki wybuchowej zagrany jest z niezwykłą precyzją i w szalonym tempie przez gwiazdorską obsadę aktorów znanych jako mistrzów humoru, pod czujną wodzą reżyserską Jerzego Bończaka. Może spędzisz z nami w Teatrze </a:t>
            </a:r>
            <a:r>
              <a:rPr lang="pl-PL" sz="1000" dirty="0" err="1">
                <a:solidFill>
                  <a:schemeClr val="bg1"/>
                </a:solidFill>
                <a:latin typeface="Lucida Bright" panose="02040602050505020304" pitchFamily="18" charset="0"/>
              </a:rPr>
              <a:t>Capitol</a:t>
            </a:r>
            <a:r>
              <a:rPr lang="pl-PL" sz="1000" dirty="0">
                <a:solidFill>
                  <a:schemeClr val="bg1"/>
                </a:solidFill>
                <a:latin typeface="Lucida Bright" panose="02040602050505020304" pitchFamily="18" charset="0"/>
              </a:rPr>
              <a:t> swoje urodziny? Na 100% długo ich nie zapomnisz!  </a:t>
            </a:r>
          </a:p>
        </p:txBody>
      </p:sp>
      <p:sp>
        <p:nvSpPr>
          <p:cNvPr id="15" name="pole tekstowe 14">
            <a:extLst>
              <a:ext uri="{FF2B5EF4-FFF2-40B4-BE49-F238E27FC236}">
                <a16:creationId xmlns:a16="http://schemas.microsoft.com/office/drawing/2014/main" id="{17456122-8605-1E8F-E1B7-4C5AEB5A1BB2}"/>
              </a:ext>
            </a:extLst>
          </p:cNvPr>
          <p:cNvSpPr txBox="1"/>
          <p:nvPr/>
        </p:nvSpPr>
        <p:spPr>
          <a:xfrm>
            <a:off x="774064" y="8571983"/>
            <a:ext cx="974233" cy="369332"/>
          </a:xfrm>
          <a:prstGeom prst="rect">
            <a:avLst/>
          </a:prstGeom>
          <a:noFill/>
        </p:spPr>
        <p:txBody>
          <a:bodyPr wrap="square" rtlCol="0">
            <a:spAutoFit/>
          </a:bodyPr>
          <a:lstStyle/>
          <a:p>
            <a:pPr algn="ctr"/>
            <a:r>
              <a:rPr lang="pl-PL" sz="900" dirty="0">
                <a:solidFill>
                  <a:srgbClr val="C1005B"/>
                </a:solidFill>
                <a:latin typeface="Lucida Bright" panose="02040602050505020304" pitchFamily="18" charset="0"/>
              </a:rPr>
              <a:t>Urszula</a:t>
            </a:r>
          </a:p>
          <a:p>
            <a:pPr algn="ctr"/>
            <a:r>
              <a:rPr lang="pl-PL" sz="900" dirty="0">
                <a:solidFill>
                  <a:srgbClr val="C1005B"/>
                </a:solidFill>
                <a:latin typeface="Lucida Bright" panose="02040602050505020304" pitchFamily="18" charset="0"/>
              </a:rPr>
              <a:t>DĘBSKA</a:t>
            </a:r>
          </a:p>
        </p:txBody>
      </p:sp>
      <p:sp>
        <p:nvSpPr>
          <p:cNvPr id="16" name="pole tekstowe 15">
            <a:extLst>
              <a:ext uri="{FF2B5EF4-FFF2-40B4-BE49-F238E27FC236}">
                <a16:creationId xmlns:a16="http://schemas.microsoft.com/office/drawing/2014/main" id="{3A8325FE-82CF-5B86-915C-C97670232A98}"/>
              </a:ext>
            </a:extLst>
          </p:cNvPr>
          <p:cNvSpPr txBox="1"/>
          <p:nvPr/>
        </p:nvSpPr>
        <p:spPr>
          <a:xfrm>
            <a:off x="4485570" y="10016644"/>
            <a:ext cx="974233" cy="369332"/>
          </a:xfrm>
          <a:prstGeom prst="rect">
            <a:avLst/>
          </a:prstGeom>
          <a:noFill/>
        </p:spPr>
        <p:txBody>
          <a:bodyPr wrap="square" rtlCol="0">
            <a:spAutoFit/>
          </a:bodyPr>
          <a:lstStyle/>
          <a:p>
            <a:pPr algn="ctr"/>
            <a:r>
              <a:rPr lang="pl-PL" sz="900" dirty="0">
                <a:solidFill>
                  <a:srgbClr val="C1005B"/>
                </a:solidFill>
                <a:latin typeface="Lucida Bright" panose="02040602050505020304" pitchFamily="18" charset="0"/>
              </a:rPr>
              <a:t>Stefan</a:t>
            </a:r>
          </a:p>
          <a:p>
            <a:pPr algn="ctr"/>
            <a:r>
              <a:rPr lang="pl-PL" sz="900" dirty="0">
                <a:solidFill>
                  <a:srgbClr val="C1005B"/>
                </a:solidFill>
                <a:latin typeface="Lucida Bright" panose="02040602050505020304" pitchFamily="18" charset="0"/>
              </a:rPr>
              <a:t>PAWŁOWSKI</a:t>
            </a:r>
          </a:p>
        </p:txBody>
      </p:sp>
      <p:sp>
        <p:nvSpPr>
          <p:cNvPr id="19" name="pole tekstowe 18">
            <a:extLst>
              <a:ext uri="{FF2B5EF4-FFF2-40B4-BE49-F238E27FC236}">
                <a16:creationId xmlns:a16="http://schemas.microsoft.com/office/drawing/2014/main" id="{9F8E4CFC-5CF2-25C7-C3C7-EE623AE934EC}"/>
              </a:ext>
            </a:extLst>
          </p:cNvPr>
          <p:cNvSpPr txBox="1"/>
          <p:nvPr/>
        </p:nvSpPr>
        <p:spPr>
          <a:xfrm>
            <a:off x="5619457" y="10005506"/>
            <a:ext cx="1256163" cy="507831"/>
          </a:xfrm>
          <a:prstGeom prst="rect">
            <a:avLst/>
          </a:prstGeom>
          <a:noFill/>
        </p:spPr>
        <p:txBody>
          <a:bodyPr wrap="square" rtlCol="0">
            <a:spAutoFit/>
          </a:bodyPr>
          <a:lstStyle/>
          <a:p>
            <a:pPr algn="ctr"/>
            <a:r>
              <a:rPr lang="pl-PL" sz="900" dirty="0">
                <a:solidFill>
                  <a:srgbClr val="C1005B"/>
                </a:solidFill>
                <a:latin typeface="Lucida Bright" panose="02040602050505020304" pitchFamily="18" charset="0"/>
              </a:rPr>
              <a:t>Anna</a:t>
            </a:r>
          </a:p>
          <a:p>
            <a:pPr algn="ctr"/>
            <a:r>
              <a:rPr lang="pl-PL" sz="900" dirty="0">
                <a:solidFill>
                  <a:srgbClr val="C1005B"/>
                </a:solidFill>
                <a:latin typeface="Lucida Bright" panose="02040602050505020304" pitchFamily="18" charset="0"/>
              </a:rPr>
              <a:t>MODRZEJEWSKA</a:t>
            </a:r>
          </a:p>
          <a:p>
            <a:pPr algn="ctr"/>
            <a:endParaRPr lang="pl-PL" sz="900" dirty="0">
              <a:solidFill>
                <a:srgbClr val="C1005B"/>
              </a:solidFill>
              <a:latin typeface="Lucida Bright" panose="02040602050505020304" pitchFamily="18" charset="0"/>
            </a:endParaRPr>
          </a:p>
        </p:txBody>
      </p:sp>
    </p:spTree>
    <p:extLst>
      <p:ext uri="{BB962C8B-B14F-4D97-AF65-F5344CB8AC3E}">
        <p14:creationId xmlns:p14="http://schemas.microsoft.com/office/powerpoint/2010/main" val="2297554406"/>
      </p:ext>
    </p:extLst>
  </p:cSld>
  <p:clrMapOvr>
    <a:masterClrMapping/>
  </p:clrMapOvr>
</p:sld>
</file>

<file path=ppt/theme/theme1.xml><?xml version="1.0" encoding="utf-8"?>
<a:theme xmlns:a="http://schemas.openxmlformats.org/drawingml/2006/main" name="Motyw pakietu Office">
  <a:themeElements>
    <a:clrScheme name="Motyw pakietu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665</TotalTime>
  <Words>311</Words>
  <Application>Microsoft Office PowerPoint</Application>
  <PresentationFormat>Niestandardowy</PresentationFormat>
  <Paragraphs>37</Paragraphs>
  <Slides>1</Slides>
  <Notes>1</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vt:i4>
      </vt:variant>
    </vt:vector>
  </HeadingPairs>
  <TitlesOfParts>
    <vt:vector size="6" baseType="lpstr">
      <vt:lpstr>Arial</vt:lpstr>
      <vt:lpstr>Calibri</vt:lpstr>
      <vt:lpstr>Calibri Light</vt:lpstr>
      <vt:lpstr>Lucida Bright</vt:lpstr>
      <vt:lpstr>Motyw pakietu Office</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Event TeatrCapitol</dc:creator>
  <cp:lastModifiedBy>Impresariat TeatrCapitol</cp:lastModifiedBy>
  <cp:revision>42</cp:revision>
  <dcterms:created xsi:type="dcterms:W3CDTF">2020-04-28T13:34:19Z</dcterms:created>
  <dcterms:modified xsi:type="dcterms:W3CDTF">2023-05-08T07:33:23Z</dcterms:modified>
</cp:coreProperties>
</file>